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8"/>
  </p:notesMasterIdLst>
  <p:sldIdLst>
    <p:sldId id="256" r:id="rId3"/>
    <p:sldId id="285" r:id="rId4"/>
    <p:sldId id="303" r:id="rId5"/>
    <p:sldId id="301" r:id="rId6"/>
    <p:sldId id="3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2" autoAdjust="0"/>
    <p:restoredTop sz="94660"/>
  </p:normalViewPr>
  <p:slideViewPr>
    <p:cSldViewPr snapToGrid="0">
      <p:cViewPr varScale="1">
        <p:scale>
          <a:sx n="68" d="100"/>
          <a:sy n="68" d="100"/>
        </p:scale>
        <p:origin x="4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9A578D1-BF41-4C36-83CF-5B493232879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6843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73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55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019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4;p14"/>
          <p:cNvPicPr/>
          <p:nvPr/>
        </p:nvPicPr>
        <p:blipFill>
          <a:blip r:embed="rId14"/>
          <a:stretch/>
        </p:blipFill>
        <p:spPr>
          <a:xfrm>
            <a:off x="9825840" y="6356520"/>
            <a:ext cx="1527480" cy="38628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6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4952880" y="6356520"/>
            <a:ext cx="2742840" cy="364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90E320C4-435A-4336-BE56-863A480C2A53}" type="slidenum"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pic>
        <p:nvPicPr>
          <p:cNvPr id="5" name="Google Shape;20;p15"/>
          <p:cNvPicPr/>
          <p:nvPr/>
        </p:nvPicPr>
        <p:blipFill>
          <a:blip r:embed="rId15"/>
          <a:srcRect b="26325"/>
          <a:stretch/>
        </p:blipFill>
        <p:spPr>
          <a:xfrm>
            <a:off x="4025880" y="306360"/>
            <a:ext cx="3447720" cy="16747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14;p14"/>
          <p:cNvPicPr/>
          <p:nvPr/>
        </p:nvPicPr>
        <p:blipFill>
          <a:blip r:embed="rId14"/>
          <a:stretch/>
        </p:blipFill>
        <p:spPr>
          <a:xfrm>
            <a:off x="9825840" y="6356520"/>
            <a:ext cx="1527480" cy="38628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/>
          </p:nvPr>
        </p:nvSpPr>
        <p:spPr>
          <a:xfrm>
            <a:off x="4178160" y="6356520"/>
            <a:ext cx="2742840" cy="364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3C8404F5-E6E3-4230-97AC-47EA4B50A5BD}" type="slidenum"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2217138"/>
            <a:ext cx="12191760" cy="1211862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00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  <a:ea typeface="Open Sans"/>
              </a:rPr>
              <a:t>Introduction to Convolutional Neural Networks</a:t>
            </a:r>
          </a:p>
          <a:p>
            <a:pPr algn="ctr">
              <a:lnSpc>
                <a:spcPct val="90000"/>
              </a:lnSpc>
            </a:pPr>
            <a:endParaRPr lang="en-US" sz="4860" b="1" strike="noStrike" spc="-1" dirty="0">
              <a:solidFill>
                <a:srgbClr val="125DA2"/>
              </a:solidFill>
              <a:latin typeface="Open Sans"/>
              <a:ea typeface="Open Sans"/>
            </a:endParaRPr>
          </a:p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Part-I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B102D-F4A4-48DC-A5B5-AC0D70F7B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19" y="3429000"/>
            <a:ext cx="4062953" cy="3233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What a CNN can do?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YOLOv3-VideoIndirelim.com">
            <a:hlinkClick r:id="" action="ppaction://media"/>
            <a:extLst>
              <a:ext uri="{FF2B5EF4-FFF2-40B4-BE49-F238E27FC236}">
                <a16:creationId xmlns:a16="http://schemas.microsoft.com/office/drawing/2014/main" id="{1CC08C56-DF5C-4D1F-9F92-1C0014396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0680" y="1729262"/>
            <a:ext cx="812800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29691-EEF0-4638-BA2E-C186D712F731}"/>
              </a:ext>
            </a:extLst>
          </p:cNvPr>
          <p:cNvSpPr txBox="1"/>
          <p:nvPr/>
        </p:nvSpPr>
        <p:spPr>
          <a:xfrm>
            <a:off x="10171522" y="5408053"/>
            <a:ext cx="2020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Courtesy: </a:t>
            </a:r>
          </a:p>
          <a:p>
            <a:r>
              <a:rPr lang="en-US" dirty="0">
                <a:solidFill>
                  <a:srgbClr val="0070C0"/>
                </a:solidFill>
              </a:rPr>
              <a:t>Joseph Redmon</a:t>
            </a:r>
            <a:endParaRPr lang="en-PK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2494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What a CNN can do?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AlphaGo Official Trailer-VideoIndirelim.com">
            <a:hlinkClick r:id="" action="ppaction://media"/>
            <a:extLst>
              <a:ext uri="{FF2B5EF4-FFF2-40B4-BE49-F238E27FC236}">
                <a16:creationId xmlns:a16="http://schemas.microsoft.com/office/drawing/2014/main" id="{95983CBA-EE98-44EF-A799-26FC50B8F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0680" y="1619178"/>
            <a:ext cx="8128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9CC8A3-2681-424B-8930-5FE846640E3F}"/>
              </a:ext>
            </a:extLst>
          </p:cNvPr>
          <p:cNvSpPr txBox="1"/>
          <p:nvPr/>
        </p:nvSpPr>
        <p:spPr>
          <a:xfrm>
            <a:off x="10171522" y="5408053"/>
            <a:ext cx="2020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Courtesy: </a:t>
            </a:r>
          </a:p>
          <a:p>
            <a:r>
              <a:rPr lang="en-US" dirty="0">
                <a:solidFill>
                  <a:srgbClr val="0070C0"/>
                </a:solidFill>
              </a:rPr>
              <a:t>AlphaGo Movie</a:t>
            </a:r>
            <a:endParaRPr lang="en-PK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C92373-21CB-4354-B90A-3847492D74D4}"/>
              </a:ext>
            </a:extLst>
          </p:cNvPr>
          <p:cNvSpPr/>
          <p:nvPr/>
        </p:nvSpPr>
        <p:spPr>
          <a:xfrm>
            <a:off x="-396240" y="1954453"/>
            <a:ext cx="11602720" cy="2527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Speech?</a:t>
            </a:r>
          </a:p>
          <a:p>
            <a:pPr marL="1371600" lvl="2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AlphaGo and Chess boards?</a:t>
            </a:r>
          </a:p>
          <a:p>
            <a:pPr marL="1371600" lvl="2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Videos?</a:t>
            </a:r>
          </a:p>
          <a:p>
            <a:pPr lvl="2">
              <a:lnSpc>
                <a:spcPct val="115000"/>
              </a:lnSpc>
            </a:pPr>
            <a:endParaRPr lang="en-US" sz="28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</a:pPr>
            <a:endParaRPr lang="en-US" sz="28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CNN is only for Images?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3544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Convolutional Neural Networks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FA64B-3E0F-4E6B-A98E-71703D59F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86" y="1484284"/>
            <a:ext cx="9024828" cy="48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406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</TotalTime>
  <Words>49</Words>
  <Application>Microsoft Office PowerPoint</Application>
  <PresentationFormat>Widescreen</PresentationFormat>
  <Paragraphs>19</Paragraphs>
  <Slides>5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Open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CHADAD</dc:creator>
  <dc:description/>
  <cp:lastModifiedBy>Kashif Murtaza</cp:lastModifiedBy>
  <cp:revision>165</cp:revision>
  <dcterms:created xsi:type="dcterms:W3CDTF">2019-01-15T19:27:36Z</dcterms:created>
  <dcterms:modified xsi:type="dcterms:W3CDTF">2020-08-21T11:11:35Z</dcterms:modified>
  <dc:language>en-US</dc:language>
</cp:coreProperties>
</file>